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9" r:id="rId11"/>
    <p:sldId id="270" r:id="rId12"/>
    <p:sldId id="271" r:id="rId13"/>
    <p:sldId id="274" r:id="rId14"/>
    <p:sldId id="275" r:id="rId15"/>
    <p:sldId id="276" r:id="rId16"/>
    <p:sldId id="277" r:id="rId17"/>
    <p:sldId id="278" r:id="rId18"/>
    <p:sldId id="281" r:id="rId19"/>
    <p:sldId id="282" r:id="rId20"/>
    <p:sldId id="283" r:id="rId21"/>
    <p:sldId id="284" r:id="rId22"/>
    <p:sldId id="285" r:id="rId23"/>
    <p:sldId id="286" r:id="rId24"/>
    <p:sldId id="288" r:id="rId25"/>
    <p:sldId id="289" r:id="rId26"/>
    <p:sldId id="292" r:id="rId27"/>
    <p:sldId id="294" r:id="rId28"/>
    <p:sldId id="295" r:id="rId29"/>
    <p:sldId id="296" r:id="rId30"/>
    <p:sldId id="297" r:id="rId31"/>
    <p:sldId id="298" r:id="rId32"/>
    <p:sldId id="300" r:id="rId33"/>
    <p:sldId id="301" r:id="rId34"/>
    <p:sldId id="302" r:id="rId35"/>
    <p:sldId id="304" r:id="rId36"/>
    <p:sldId id="305" r:id="rId37"/>
    <p:sldId id="307" r:id="rId38"/>
    <p:sldId id="308" r:id="rId39"/>
    <p:sldId id="322" r:id="rId40"/>
    <p:sldId id="325" r:id="rId41"/>
    <p:sldId id="327" r:id="rId42"/>
    <p:sldId id="328" r:id="rId43"/>
    <p:sldId id="330" r:id="rId44"/>
    <p:sldId id="331" r:id="rId45"/>
    <p:sldId id="332" r:id="rId46"/>
    <p:sldId id="334" r:id="rId47"/>
    <p:sldId id="335" r:id="rId48"/>
    <p:sldId id="336" r:id="rId49"/>
    <p:sldId id="338" r:id="rId50"/>
    <p:sldId id="339" r:id="rId51"/>
    <p:sldId id="340" r:id="rId52"/>
    <p:sldId id="343" r:id="rId53"/>
    <p:sldId id="346" r:id="rId54"/>
    <p:sldId id="347" r:id="rId55"/>
    <p:sldId id="348" r:id="rId56"/>
    <p:sldId id="349" r:id="rId57"/>
    <p:sldId id="351" r:id="rId58"/>
    <p:sldId id="355" r:id="rId59"/>
    <p:sldId id="356" r:id="rId60"/>
    <p:sldId id="358" r:id="rId61"/>
    <p:sldId id="359" r:id="rId62"/>
    <p:sldId id="361" r:id="rId63"/>
    <p:sldId id="362" r:id="rId64"/>
    <p:sldId id="364" r:id="rId65"/>
    <p:sldId id="365" r:id="rId66"/>
    <p:sldId id="366" r:id="rId67"/>
    <p:sldId id="367" r:id="rId68"/>
    <p:sldId id="368" r:id="rId69"/>
    <p:sldId id="369" r:id="rId7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44" autoAdjust="0"/>
    <p:restoredTop sz="94660"/>
  </p:normalViewPr>
  <p:slideViewPr>
    <p:cSldViewPr snapToGrid="0">
      <p:cViewPr>
        <p:scale>
          <a:sx n="90" d="100"/>
          <a:sy n="90" d="100"/>
        </p:scale>
        <p:origin x="324" y="-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525D9-25F4-88D9-3012-453136BB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031D6-553A-7009-0506-D2BA4353C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D3674-8027-EA10-1932-2D03B8AD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8DA5-1C68-1035-847F-90472E47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E37D6-DCEE-4381-8C73-740AE2B5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7903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09AF0-BD53-8B21-F06C-740A03C8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9D29C8-D725-5DC8-B756-7CB95C807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02F8F-349E-5539-BFCD-13874D5F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489F9-D7A3-E2E0-0045-DD71F90E7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82AB4-E133-28BD-F4DF-1C609A04D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46089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DC2070-E256-6F9D-D533-A958980C4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8C48B8-E389-4B91-FBFE-D84FF0144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F32F3-03AE-8F18-877C-9BB9EA0B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55933-5555-57A6-213D-2F5A8D8A8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1D467-C183-B37C-3382-BAD9755A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3319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4E39-7231-EA35-E789-700E7BCE9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7281B-DE3D-7B3C-4E77-75848A7D3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50E-8A31-BA6C-DF0D-F3E2B3B8E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78365-DD62-8537-8A18-99D4BD9EA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0DFB9-E1B4-C3D4-5495-2A794D80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089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2F1-0276-9990-516F-D947A4EC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B3264-02A9-3033-9FFC-42EC17157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06073-24F8-016E-182E-3B414848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0A284-9F63-1DF6-F88A-E7046535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0EBBF-EE90-A4C0-5EB9-5CCF4159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9359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EC806-83F1-013A-BE28-7A07C6A9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8BED7-38A3-1393-988C-8BB845C2A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1C201-3B1D-DA04-818F-AFFD0029D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7B26-0DD6-F5D2-F1A9-9114DF120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DA9B8-C436-E1D0-C6C8-4B016EBE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ED517-CCD1-A652-DE34-9083911E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6740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E51C-12DB-0BB1-2C8B-708A82A9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31628-7887-3236-7D12-F280DA75A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6FA27-2013-6262-C1E2-F731752C2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16AFD-158F-D3BF-71D6-EDCC582C1F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B4E981-A49C-CC85-899B-E48AE788E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EF5D6-2839-4F2F-13D2-9F4C72BA5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10B9C-AAE6-60B8-7975-5F326E188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0478F-3FE8-87D5-595F-420A1782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672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8020-BC52-D298-1E1A-936DE6B1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D67A7-BE87-54FE-FB62-629F90BD5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A8960-D54E-3A3A-7B6A-7FA5D0FE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E6C5D-AAC9-810E-288E-3EC90AC5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04867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B408C-DFB6-F794-5D0C-816D2945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BECDBE-3D65-E0AE-FD04-8F2330DD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F7308-374A-816F-9A85-41548BBC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0757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746E-65B7-7A9D-2569-8A74CE41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5F31A-1164-9D7C-E723-3EC17B0FE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00B61-6282-0DFB-F161-43F44BCEC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B485E-3BD5-FD42-FC85-429DC2BD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2B38E-6D7E-68E6-41E7-BB60D1A2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69B54-5D8E-7EC2-D48F-DFA698CB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764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8594-B63A-5045-C9C9-A5E5F7D14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2390E3-66C5-1788-90D6-670F36DCA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F75D1-CEDF-1C87-A01D-E1CC0C242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6F4E1-DE1B-85EC-E026-326C27AA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E10F5-5A42-5C91-F4AB-DA798201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EFE59-F639-3CE1-7776-1033DB24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1421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E598EC-A0BA-2184-7925-AD4BD78CE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60F03-54B3-2830-BC08-3F76C6C04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3FE18-650B-321E-8726-ACAA829BA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28CF2-1557-090F-8D4D-9AD2722CD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8F85B-F39A-01E9-1709-B7E5FD9C6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822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5F1E8E-4DD7-B8B3-85AB-879679135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4" y="653327"/>
            <a:ext cx="6540741" cy="4277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28CD9-7625-748F-7F05-DA7CDB4C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850" y="642694"/>
            <a:ext cx="2892054" cy="4277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308EB-219B-47F4-EA77-29E570259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58" y="5301650"/>
            <a:ext cx="3784484" cy="12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08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03AF6-CA30-FDE7-9A89-1A521FD9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29B2FE-3942-406B-A2D0-D19CF06E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DBA107-91B8-5CEA-E727-507A4F81C0B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6E4D4-7162-2B5A-8121-808870A64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912" y="0"/>
            <a:ext cx="5914216" cy="68160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857CC2-1FD5-D7A2-83C2-8D21A61A491F}"/>
              </a:ext>
            </a:extLst>
          </p:cNvPr>
          <p:cNvSpPr/>
          <p:nvPr/>
        </p:nvSpPr>
        <p:spPr>
          <a:xfrm>
            <a:off x="2851688" y="1317356"/>
            <a:ext cx="5550440" cy="1565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37460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BA882-FA62-1107-FDCE-624550B6C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0AFD15-B944-B097-07F6-BCF3E997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9560F7-F342-DAD9-AAB8-C618D449F33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8FA5E-B0CD-D0BE-9B09-C458503E2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99" y="1545745"/>
            <a:ext cx="11195201" cy="34920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F663C1-B03C-AD33-82F7-35B62096AF08}"/>
              </a:ext>
            </a:extLst>
          </p:cNvPr>
          <p:cNvSpPr/>
          <p:nvPr/>
        </p:nvSpPr>
        <p:spPr>
          <a:xfrm>
            <a:off x="498399" y="1766807"/>
            <a:ext cx="11063337" cy="3271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00700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A1A87-05CB-2CAA-F5EE-B54FF93F5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BB08B-C681-A4EF-0757-DA0414084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8ECB07-8EC4-553F-1F33-B793A7645C6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BBACC-0FAB-0A3A-4196-CE9E2B79C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353" y="9525"/>
            <a:ext cx="6165821" cy="68108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82188A-8D54-DAD1-C6B1-37BBD1786BF8}"/>
              </a:ext>
            </a:extLst>
          </p:cNvPr>
          <p:cNvSpPr/>
          <p:nvPr/>
        </p:nvSpPr>
        <p:spPr>
          <a:xfrm>
            <a:off x="2512353" y="4293031"/>
            <a:ext cx="6165821" cy="21320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1146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085AB-5BB1-58C7-80BA-2DE8C494C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D2BE76-3CC4-98CC-B74B-6DAAC6CF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DCB405-7C95-2FC0-794E-EE00CDBD06D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45F54-885B-B249-EFE7-45CEBF1F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397" y="249536"/>
            <a:ext cx="8046380" cy="62142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9734F9-4B05-2D7E-7172-A7B8B02DFF06}"/>
              </a:ext>
            </a:extLst>
          </p:cNvPr>
          <p:cNvSpPr/>
          <p:nvPr/>
        </p:nvSpPr>
        <p:spPr>
          <a:xfrm>
            <a:off x="2665708" y="5114441"/>
            <a:ext cx="8369085" cy="13106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7181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9F2AC-DCC5-C02B-A3BD-6D5D0C6AA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23CC63-14C6-7402-007A-0512D2D43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A55363-A506-B295-2616-FA03A4E87EA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49DA0-8735-3574-3E54-EE96B47E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47726"/>
            <a:ext cx="7605982" cy="6361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CB0809-C641-C0DF-FCD3-DC83E0A55B45}"/>
              </a:ext>
            </a:extLst>
          </p:cNvPr>
          <p:cNvSpPr/>
          <p:nvPr/>
        </p:nvSpPr>
        <p:spPr>
          <a:xfrm>
            <a:off x="2789695" y="2371242"/>
            <a:ext cx="7769037" cy="16583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8821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5379D-0D71-D644-0AE0-1BD73BF57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80191-4D06-46FE-DEA7-AED0F3D3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58A63F-BEFE-D6BD-987F-1B6959217F5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A2E54-ACBB-6B03-62A9-E16224731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812" y="0"/>
            <a:ext cx="5006376" cy="67052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8358C9-2FCD-D8A4-1080-B3A8F3CC9885}"/>
              </a:ext>
            </a:extLst>
          </p:cNvPr>
          <p:cNvSpPr/>
          <p:nvPr/>
        </p:nvSpPr>
        <p:spPr>
          <a:xfrm>
            <a:off x="3735092" y="371959"/>
            <a:ext cx="5006376" cy="19837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03776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EC293-426D-FCB9-F83B-8B92A2ADD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1CA006-F9CA-B37E-C825-563A5DBAE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75AFF3-88C8-ECD6-B983-5A030963C57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B5734-4AF0-81F5-B998-8731CB0A6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233" y="38100"/>
            <a:ext cx="6104537" cy="67282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D79138-D46C-CCCC-7415-296E7AF768C1}"/>
              </a:ext>
            </a:extLst>
          </p:cNvPr>
          <p:cNvSpPr/>
          <p:nvPr/>
        </p:nvSpPr>
        <p:spPr>
          <a:xfrm>
            <a:off x="3022169" y="4510007"/>
            <a:ext cx="6509289" cy="23098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04236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BE919-3371-A93A-A7A8-1EABDAE7F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AA37C-F60B-4ED0-F438-FEB1C53C4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AED2FF-4B8F-C384-28EE-432BABAC809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823D-DEBC-611C-81B3-B7E8210E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663" y="133350"/>
            <a:ext cx="6134279" cy="65914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9E2441-EA1F-2CDA-BCDE-A4E9546770AE}"/>
              </a:ext>
            </a:extLst>
          </p:cNvPr>
          <p:cNvSpPr/>
          <p:nvPr/>
        </p:nvSpPr>
        <p:spPr>
          <a:xfrm>
            <a:off x="2664663" y="133350"/>
            <a:ext cx="6370849" cy="8314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7492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F086D-CA5C-BC6E-E470-580C79400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E3DA81-2D4E-C95B-3E39-537277085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4F9B19-583F-A55E-9465-4BED4D4BFC3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6D26F-10D6-DAC5-AFF5-22F3B17C9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873" y="219883"/>
            <a:ext cx="8890241" cy="60083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447FFB-5948-282F-4F36-4C50CB5B25F9}"/>
              </a:ext>
            </a:extLst>
          </p:cNvPr>
          <p:cNvSpPr/>
          <p:nvPr/>
        </p:nvSpPr>
        <p:spPr>
          <a:xfrm>
            <a:off x="2371241" y="1704814"/>
            <a:ext cx="9531457" cy="19992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70466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FAB62-0AF9-1AFE-5738-0898F5D9F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3B8323-F7FE-8F10-8B99-1ACD5AF5D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528FDA-68DE-0CE4-CF0C-50B9CFD5073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318B80-03A0-6685-F535-80FBFFA41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65" y="1241523"/>
            <a:ext cx="9550821" cy="40033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EA08B0-48CC-5F66-55EC-CF4105B95BFA}"/>
              </a:ext>
            </a:extLst>
          </p:cNvPr>
          <p:cNvSpPr/>
          <p:nvPr/>
        </p:nvSpPr>
        <p:spPr>
          <a:xfrm>
            <a:off x="2045776" y="2603715"/>
            <a:ext cx="9422970" cy="29178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3843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6898B-BECC-EC7A-DCB1-C0EB9B6E5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8E23D-38B4-DBCF-62C5-FC3835C2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001" y="1"/>
            <a:ext cx="8910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58193A-2E00-544C-9271-822E22B7E3BB}"/>
              </a:ext>
            </a:extLst>
          </p:cNvPr>
          <p:cNvSpPr/>
          <p:nvPr/>
        </p:nvSpPr>
        <p:spPr>
          <a:xfrm>
            <a:off x="1641001" y="3429001"/>
            <a:ext cx="8451905" cy="21781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8201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5AA08-44C7-D0FD-1D01-C771459B3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B68F67-C036-FD40-639B-1E856792C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D387BD-5F3C-B21E-B14D-16B31E06E65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1BEA9-64D3-8854-04FC-9AF41806D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180" y="-4313"/>
            <a:ext cx="6081981" cy="67438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8D5ACB-B4C7-EA7C-6483-CA1E05446C84}"/>
              </a:ext>
            </a:extLst>
          </p:cNvPr>
          <p:cNvSpPr/>
          <p:nvPr/>
        </p:nvSpPr>
        <p:spPr>
          <a:xfrm>
            <a:off x="2789695" y="3704095"/>
            <a:ext cx="5819466" cy="30354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3234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4C69B-4065-A054-9F29-6D5B975A6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698EC3-08A0-B83A-F135-8E76358D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0791F0-175E-6C49-602D-C58004ED718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D045B-E534-A220-7515-71E652082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063" y="195082"/>
            <a:ext cx="6237258" cy="64757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AF76A1-645B-E5FB-F6E2-A044FFD7BFF0}"/>
              </a:ext>
            </a:extLst>
          </p:cNvPr>
          <p:cNvSpPr/>
          <p:nvPr/>
        </p:nvSpPr>
        <p:spPr>
          <a:xfrm>
            <a:off x="3338063" y="371959"/>
            <a:ext cx="4178615" cy="4029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B51F14-FBD8-CABD-8057-CE9ADFF7966D}"/>
              </a:ext>
            </a:extLst>
          </p:cNvPr>
          <p:cNvSpPr/>
          <p:nvPr/>
        </p:nvSpPr>
        <p:spPr>
          <a:xfrm>
            <a:off x="3338063" y="4184542"/>
            <a:ext cx="6237258" cy="24862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82005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321F0-0598-FBBA-AF60-6FBEA8D57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963435-085F-9AE9-4956-D2DD6C186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34D443-9985-7EA6-A5EC-3CB151227D8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3F67E-7F33-47D8-B779-BEC6AA32B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1215598"/>
            <a:ext cx="8542014" cy="45893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11E1BD-95D4-3CC8-7F16-D37614A442BE}"/>
              </a:ext>
            </a:extLst>
          </p:cNvPr>
          <p:cNvSpPr/>
          <p:nvPr/>
        </p:nvSpPr>
        <p:spPr>
          <a:xfrm>
            <a:off x="2156605" y="2774197"/>
            <a:ext cx="8769700" cy="30307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51051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543A6-8877-790F-32FE-F2801BFE4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1A4E2E-479D-D699-0A79-5CC064F05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812EE-6EFD-9B09-C694-A06CA9E5132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2000E-2D4B-E719-2045-83B887407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245" y="0"/>
            <a:ext cx="5713653" cy="67230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AA8446-F18A-216B-7259-1C2D4A4B5E9A}"/>
              </a:ext>
            </a:extLst>
          </p:cNvPr>
          <p:cNvSpPr/>
          <p:nvPr/>
        </p:nvSpPr>
        <p:spPr>
          <a:xfrm>
            <a:off x="2650210" y="5052447"/>
            <a:ext cx="6075336" cy="16705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493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BB3AC-6B47-89A6-C6F5-713872309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ECD68-EE5C-ADC4-D19B-7614ACB4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7952A-FB37-3B7A-966A-671916BECDB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8C0D9-6FCC-2D61-5ADA-F2CECE285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4" y="344697"/>
            <a:ext cx="7600473" cy="60803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3BA7BD-0E38-4F39-04F0-23B499EFA95D}"/>
              </a:ext>
            </a:extLst>
          </p:cNvPr>
          <p:cNvSpPr/>
          <p:nvPr/>
        </p:nvSpPr>
        <p:spPr>
          <a:xfrm>
            <a:off x="2822904" y="2603715"/>
            <a:ext cx="7600473" cy="20457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B8A7B1-E876-AB34-40BF-4B1431DE6208}"/>
              </a:ext>
            </a:extLst>
          </p:cNvPr>
          <p:cNvSpPr/>
          <p:nvPr/>
        </p:nvSpPr>
        <p:spPr>
          <a:xfrm>
            <a:off x="2822904" y="5191932"/>
            <a:ext cx="7600473" cy="13501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4224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4F35D-6A43-6814-3715-49E5E222D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C90038-B3E9-8DFF-01B4-A823092F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E9CA0F-E232-3ABD-5780-EE46A094D9A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9E815-BE0E-A5B1-97DA-6905EDF6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28" y="482397"/>
            <a:ext cx="7258900" cy="57631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0875EF-E20C-CE7C-CC54-5BC9EA3BD03C}"/>
              </a:ext>
            </a:extLst>
          </p:cNvPr>
          <p:cNvSpPr/>
          <p:nvPr/>
        </p:nvSpPr>
        <p:spPr>
          <a:xfrm>
            <a:off x="2402237" y="3688597"/>
            <a:ext cx="7569491" cy="16428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08017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D5828-AFEE-A408-19C4-505D2C527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8C7214-32D8-13A3-B3E4-F08AC5574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7BEC81-0DE6-8ADC-1B23-93923EFAE28B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5E20D-8C26-3531-7C12-972D91E35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077" y="343619"/>
            <a:ext cx="8364180" cy="57121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CD82F4-4038-FA03-80BE-099D32AA863A}"/>
              </a:ext>
            </a:extLst>
          </p:cNvPr>
          <p:cNvSpPr/>
          <p:nvPr/>
        </p:nvSpPr>
        <p:spPr>
          <a:xfrm>
            <a:off x="2567077" y="964796"/>
            <a:ext cx="8364180" cy="27547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30242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AED06-7D5C-733B-460E-E7E5B913B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FF51E-F451-70FE-2B8A-7EDACBD6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7DEEC9-8A3D-1503-09CE-F2648612279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1FD78-C7E3-9468-4384-22F4F3FC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552" y="226819"/>
            <a:ext cx="5068199" cy="64043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A19873-0F3C-C349-ECA4-890F6F1C4853}"/>
              </a:ext>
            </a:extLst>
          </p:cNvPr>
          <p:cNvSpPr/>
          <p:nvPr/>
        </p:nvSpPr>
        <p:spPr>
          <a:xfrm>
            <a:off x="2969552" y="2572719"/>
            <a:ext cx="4919085" cy="10383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7CE0E1-36F1-69B9-1462-6F2FA8E0DD2A}"/>
              </a:ext>
            </a:extLst>
          </p:cNvPr>
          <p:cNvSpPr/>
          <p:nvPr/>
        </p:nvSpPr>
        <p:spPr>
          <a:xfrm>
            <a:off x="3084163" y="4695986"/>
            <a:ext cx="4919085" cy="19351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2878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E67AF-EBC3-A570-C295-C4AD2DC2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ED37F-8FE2-7DF2-721F-06F22AB89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DAA1B4-615C-ED0E-D23F-9CC0CC87756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AA59A-4AFE-012B-CD45-2A55A000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780" y="230577"/>
            <a:ext cx="5114027" cy="65172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F55FC9-BF5B-A1E8-D1F0-15BD91ED5EFF}"/>
              </a:ext>
            </a:extLst>
          </p:cNvPr>
          <p:cNvSpPr/>
          <p:nvPr/>
        </p:nvSpPr>
        <p:spPr>
          <a:xfrm>
            <a:off x="2696705" y="2262753"/>
            <a:ext cx="5393410" cy="20147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30690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12E7A-2C47-DFD4-CE3C-153F96FCE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17DB4-E50B-D6D0-14CF-AE4EDB564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5C6A5-46D7-603F-BFF1-7DB6AEB13EE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681A9B-F88A-6362-019D-4CAF582A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14" y="1318479"/>
            <a:ext cx="9441559" cy="43835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D87743-7FE3-E485-C00C-32B1093745E4}"/>
              </a:ext>
            </a:extLst>
          </p:cNvPr>
          <p:cNvSpPr/>
          <p:nvPr/>
        </p:nvSpPr>
        <p:spPr>
          <a:xfrm>
            <a:off x="1844298" y="2061275"/>
            <a:ext cx="9314482" cy="34782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7175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F05D7-FB2B-AF97-AD29-07F29CFB2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156C7B-27FF-4917-5A9E-363AF1E0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73" y="1993383"/>
            <a:ext cx="6418053" cy="287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74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A48F-4E13-4C19-5DB0-09D888283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E64626-7672-3513-024C-C685DE2AB60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EDE0B-EEA4-45A1-C04B-06B9B873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641" y="1297108"/>
            <a:ext cx="8294717" cy="394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33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F0B08-F198-C561-CCD4-FF3872EA5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31405A-557B-99ED-0A68-90FF470E19B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1462B6-D1D3-B2D1-9D9C-65FC9580B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AE778-8982-E1CC-9671-AD2782E9B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690" y="80306"/>
            <a:ext cx="5922483" cy="6697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6EE1AA-142E-7C61-70AF-A0B8D4493EDA}"/>
              </a:ext>
            </a:extLst>
          </p:cNvPr>
          <p:cNvSpPr/>
          <p:nvPr/>
        </p:nvSpPr>
        <p:spPr>
          <a:xfrm>
            <a:off x="2755690" y="1562793"/>
            <a:ext cx="5922483" cy="30923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33179-405B-F8F2-1B7C-FF64E67168A2}"/>
              </a:ext>
            </a:extLst>
          </p:cNvPr>
          <p:cNvSpPr/>
          <p:nvPr/>
        </p:nvSpPr>
        <p:spPr>
          <a:xfrm>
            <a:off x="2755689" y="5004262"/>
            <a:ext cx="5922483" cy="14069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33629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FF4A6-150D-FF77-658F-7404847C0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EE690-3D18-D716-E85D-6BA45525EFE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1AE3C-584F-866F-B76B-B97DCC73E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433B2-A32B-CB8F-30FC-E4D3EE2D2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114" y="112065"/>
            <a:ext cx="6230069" cy="66338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623A72-1C76-3E2A-0FE1-F01DE762A353}"/>
              </a:ext>
            </a:extLst>
          </p:cNvPr>
          <p:cNvSpPr/>
          <p:nvPr/>
        </p:nvSpPr>
        <p:spPr>
          <a:xfrm>
            <a:off x="4355869" y="5203767"/>
            <a:ext cx="4391315" cy="3990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2C6A59-F72D-08A3-E767-71CECFCE81D5}"/>
              </a:ext>
            </a:extLst>
          </p:cNvPr>
          <p:cNvSpPr/>
          <p:nvPr/>
        </p:nvSpPr>
        <p:spPr>
          <a:xfrm>
            <a:off x="4023361" y="5989690"/>
            <a:ext cx="1446414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35949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8D902-FB86-FB21-1E6C-6DA234151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8CEAEA-DB27-9464-6B63-9C95AAB3E14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FB7DD-9EB0-5B5A-2855-60BC2D115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E5490-16D1-5DE4-355F-9142605B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111" y="157971"/>
            <a:ext cx="5061640" cy="66346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9BCC3F-776A-DDEE-106F-4F52CE8BC5A2}"/>
              </a:ext>
            </a:extLst>
          </p:cNvPr>
          <p:cNvSpPr/>
          <p:nvPr/>
        </p:nvSpPr>
        <p:spPr>
          <a:xfrm>
            <a:off x="2693324" y="157971"/>
            <a:ext cx="4932427" cy="24688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09958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F8593-88DF-C07C-5866-2EE136A96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FE5AEC-1B0B-8069-7CF6-5EEF5FCE84E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76A50-1B26-AF7A-0029-B1BF30080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B831FB-276B-F940-481A-95B29F9C7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058" y="254838"/>
            <a:ext cx="7419080" cy="6025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B57707-FB95-6D0A-FA48-96AC8F27FC9E}"/>
              </a:ext>
            </a:extLst>
          </p:cNvPr>
          <p:cNvSpPr/>
          <p:nvPr/>
        </p:nvSpPr>
        <p:spPr>
          <a:xfrm>
            <a:off x="2592058" y="2909455"/>
            <a:ext cx="7419080" cy="16292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02383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CC31D-666D-4343-90F5-A4C0AB8A0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4A0A1-2A90-1E0C-98BB-44D6272A6BB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17B56-A132-C39A-EE89-9E5435730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D7CD9C-14B8-FB98-C67A-51ECEA342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161" y="99808"/>
            <a:ext cx="5916553" cy="66583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169EC7-BCB0-1B02-CF6F-AD4990B2F9DE}"/>
              </a:ext>
            </a:extLst>
          </p:cNvPr>
          <p:cNvSpPr/>
          <p:nvPr/>
        </p:nvSpPr>
        <p:spPr>
          <a:xfrm>
            <a:off x="3158835" y="5935287"/>
            <a:ext cx="4788131" cy="8229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8092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32244-AF48-9C3B-D1A3-24DE8FCEA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D47E47-1864-FB25-3CCB-2D23647B9E6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67009-0F37-DA7A-A649-F44711CC4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C17E84-5190-F40A-A121-A558B3887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34" y="1595119"/>
            <a:ext cx="9173416" cy="37527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2E61BE-98D7-DB0E-5C35-562D0E14CEAD}"/>
              </a:ext>
            </a:extLst>
          </p:cNvPr>
          <p:cNvSpPr/>
          <p:nvPr/>
        </p:nvSpPr>
        <p:spPr>
          <a:xfrm>
            <a:off x="1729047" y="2211185"/>
            <a:ext cx="9308603" cy="32585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3298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FB8A-F5C9-8634-B2C3-C59EAAF24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12B0D4-9A26-1A3A-AE3B-27176206D06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p.112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5BE443-B1B3-5392-5E3B-DBD2B53D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D53DC-B945-403A-FF49-E11418530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698" y="2115725"/>
            <a:ext cx="10226162" cy="26204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774CB6-BC47-E2B1-F8CD-F06EBDC09119}"/>
              </a:ext>
            </a:extLst>
          </p:cNvPr>
          <p:cNvSpPr/>
          <p:nvPr/>
        </p:nvSpPr>
        <p:spPr>
          <a:xfrm>
            <a:off x="1448972" y="2391508"/>
            <a:ext cx="9984888" cy="23446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7212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E0637-DAB4-D770-2E6E-FFDEBC36F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EB6EBE-EF2A-C722-0802-A588B08381E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p.112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B0A9C-7628-7123-6E4B-62E8E26C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55839A-AAA1-4CFE-5800-5881CE0F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863" y="180525"/>
            <a:ext cx="4711820" cy="64423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58C71C-D04F-9F9F-AA9B-1E8712A16634}"/>
              </a:ext>
            </a:extLst>
          </p:cNvPr>
          <p:cNvSpPr/>
          <p:nvPr/>
        </p:nvSpPr>
        <p:spPr>
          <a:xfrm>
            <a:off x="2499863" y="3784209"/>
            <a:ext cx="4711820" cy="19272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33929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126DD-3CEC-BCD2-1200-DDC4D22DF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0133C-237E-390A-260F-F5D4F562D7E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655919-ADD6-A87A-8EED-3C110152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0E6C4-57C8-5960-DB5E-4769EA925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933" y="226314"/>
            <a:ext cx="6276527" cy="64053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DD2CF2-880F-A6DC-1089-661536CC07F5}"/>
              </a:ext>
            </a:extLst>
          </p:cNvPr>
          <p:cNvSpPr/>
          <p:nvPr/>
        </p:nvSpPr>
        <p:spPr>
          <a:xfrm>
            <a:off x="2968283" y="1800665"/>
            <a:ext cx="5934177" cy="48310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43089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79F40-971F-60D2-0091-69774F889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467B30-CB4F-2C71-23CD-E3CBD4DD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9BE58D-DAFF-5112-FEEE-4BBF2B55C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90" y="0"/>
            <a:ext cx="6211018" cy="6802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C7050-5419-B7D5-5392-3D0D9285EF8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p.83</a:t>
            </a:r>
            <a:endParaRPr lang="es-P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9DF7E3-279C-878B-5B94-7F7D737E7DDA}"/>
              </a:ext>
            </a:extLst>
          </p:cNvPr>
          <p:cNvSpPr/>
          <p:nvPr/>
        </p:nvSpPr>
        <p:spPr>
          <a:xfrm>
            <a:off x="2674190" y="5579390"/>
            <a:ext cx="6211018" cy="12231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8938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BC858-79CC-F85B-E555-19B1D5705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C04DFD-678D-74D4-D16F-F8F4B24697F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E1E22-628C-FE72-CB00-59AC11285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FE6644-6A04-FF28-90E3-14E9AF832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96" y="56272"/>
            <a:ext cx="7069052" cy="4121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B366D-B452-3D88-5B26-BFD9C8BFE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223" y="3993440"/>
            <a:ext cx="7769181" cy="22469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F152B9-549E-ADBC-6EBA-86766A1246AB}"/>
              </a:ext>
            </a:extLst>
          </p:cNvPr>
          <p:cNvSpPr/>
          <p:nvPr/>
        </p:nvSpPr>
        <p:spPr>
          <a:xfrm>
            <a:off x="2085503" y="1617785"/>
            <a:ext cx="7769181" cy="44379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8126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713D1-3483-EAE6-41D7-2BAF9CD78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DE644-927A-6647-F0C5-784D3461EC8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A6FF7-9CC0-10FF-CAC8-AA1F82EA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59A6A8-A2E7-7D10-D61E-B1801E61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11" y="606543"/>
            <a:ext cx="7498470" cy="54491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AA3C2A-A4B6-BE29-560A-AD595329B76B}"/>
              </a:ext>
            </a:extLst>
          </p:cNvPr>
          <p:cNvSpPr/>
          <p:nvPr/>
        </p:nvSpPr>
        <p:spPr>
          <a:xfrm>
            <a:off x="2461846" y="2110154"/>
            <a:ext cx="8187397" cy="39455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3554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56764-5AD7-DF6D-CD91-459220F5C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40AFE4-36F9-C2ED-571B-90DB5246D8E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89652-8845-91E3-F72C-0109A808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9F3487-0D58-4ABF-FEA0-FFB015303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4" y="318998"/>
            <a:ext cx="6808937" cy="62241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EC1AF7-90DD-470B-9BC3-D354540B5734}"/>
              </a:ext>
            </a:extLst>
          </p:cNvPr>
          <p:cNvSpPr/>
          <p:nvPr/>
        </p:nvSpPr>
        <p:spPr>
          <a:xfrm>
            <a:off x="2714624" y="1871003"/>
            <a:ext cx="6762752" cy="15579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7111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6784-2ABB-25E5-C6BB-B889EB02B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61B8F9-0205-128D-B030-2FBCC27BF65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2C53B-8265-DD99-FD54-D5149D6F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6B06B9-A862-2C9E-D269-750B8032F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572" y="202899"/>
            <a:ext cx="6390107" cy="64097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8F9E9D-3F12-45E8-8F3A-A3F5DA0F4A40}"/>
              </a:ext>
            </a:extLst>
          </p:cNvPr>
          <p:cNvSpPr/>
          <p:nvPr/>
        </p:nvSpPr>
        <p:spPr>
          <a:xfrm>
            <a:off x="2322572" y="202899"/>
            <a:ext cx="6390107" cy="23152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BBBA2F-6B31-7E48-8B1F-D55C2C37BC57}"/>
              </a:ext>
            </a:extLst>
          </p:cNvPr>
          <p:cNvSpPr/>
          <p:nvPr/>
        </p:nvSpPr>
        <p:spPr>
          <a:xfrm>
            <a:off x="2322572" y="3165231"/>
            <a:ext cx="6390107" cy="23152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3950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59326-C326-BAC1-1764-175D74DEE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5E8E05-6C69-465E-9A66-C25AD979775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72FE3-C331-C528-A490-FC45F568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0B7C2C-60E7-4C39-E37E-765B97EA2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821" y="192027"/>
            <a:ext cx="5566734" cy="64717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44B7AA-9810-A715-ABA5-B7C996D143FC}"/>
              </a:ext>
            </a:extLst>
          </p:cNvPr>
          <p:cNvSpPr/>
          <p:nvPr/>
        </p:nvSpPr>
        <p:spPr>
          <a:xfrm>
            <a:off x="2386821" y="1266092"/>
            <a:ext cx="5566734" cy="15755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11249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2852-DA47-60E6-2A79-19A700F3B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B726EB-3C74-01B4-3332-93627C6AC4B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8A7E5-A6E6-6822-933D-6CC15F42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507C4-425C-96A7-360A-0027023F7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495" y="333375"/>
            <a:ext cx="6379413" cy="62827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BE7BD0-B540-5F68-8AE7-F47143E31286}"/>
              </a:ext>
            </a:extLst>
          </p:cNvPr>
          <p:cNvSpPr/>
          <p:nvPr/>
        </p:nvSpPr>
        <p:spPr>
          <a:xfrm flipV="1">
            <a:off x="2377440" y="2996418"/>
            <a:ext cx="6214468" cy="14067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94524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F2D75-B085-A0CB-92DE-5CDADA441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461897-4E07-BD87-C9AB-13C4D21BAF15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7204FF-2395-273A-D631-D4A6CCED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B2333-FB81-D8F7-180C-6BA5428FC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763" y="202361"/>
            <a:ext cx="6664984" cy="61831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07985F-780A-01AF-76BC-7FF1D084D5B1}"/>
              </a:ext>
            </a:extLst>
          </p:cNvPr>
          <p:cNvSpPr/>
          <p:nvPr/>
        </p:nvSpPr>
        <p:spPr>
          <a:xfrm>
            <a:off x="2461763" y="576775"/>
            <a:ext cx="6664984" cy="58087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87830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DB171-5C0A-FD00-9780-E666BB325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5B61C1-7CA9-75C4-554A-082DC5365CB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B38CB-26D7-55E6-1CBD-BBB5339D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265" y="1904829"/>
            <a:ext cx="4821358" cy="304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91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8A185-DCD3-7468-6DA3-C6924BBCD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2A8B96-A494-73DF-1386-15261833923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2B176C-0CD7-240A-7462-3DFAC725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A418B8-FBBE-132D-41CC-A3D24C69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033" y="0"/>
            <a:ext cx="6215242" cy="67652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181A03-78BA-3ABE-1161-9897D5F70CA6}"/>
              </a:ext>
            </a:extLst>
          </p:cNvPr>
          <p:cNvSpPr/>
          <p:nvPr/>
        </p:nvSpPr>
        <p:spPr>
          <a:xfrm>
            <a:off x="3084033" y="168812"/>
            <a:ext cx="6215242" cy="65964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08826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26759-5EBF-854F-9F52-05F5DD246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9884DC-9F90-ADB3-07BA-B5FAAA93DF1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E56C4-DED3-CD99-1C6D-0DDA7EDE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5A9E25-19B8-EBE0-EAF8-5A1DC3DA3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83" y="1220122"/>
            <a:ext cx="9615931" cy="52049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28D062-28CB-D4C1-C269-CECB3751A0D7}"/>
              </a:ext>
            </a:extLst>
          </p:cNvPr>
          <p:cNvSpPr/>
          <p:nvPr/>
        </p:nvSpPr>
        <p:spPr>
          <a:xfrm>
            <a:off x="2003983" y="2293034"/>
            <a:ext cx="9447119" cy="6471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F12EB1-39FA-95E1-DAEC-18E03451EF70}"/>
              </a:ext>
            </a:extLst>
          </p:cNvPr>
          <p:cNvSpPr/>
          <p:nvPr/>
        </p:nvSpPr>
        <p:spPr>
          <a:xfrm>
            <a:off x="2003983" y="5092505"/>
            <a:ext cx="9615931" cy="11394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9429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7A0ED-32A8-5E64-25A7-5465A73D4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AB91-B5A6-B6AA-AA68-8200EC04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B73CE6-CDCF-35F8-DEED-9B84998CA4B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9719C-8CE4-FCA6-48CD-A2A5707B5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579227"/>
            <a:ext cx="8284413" cy="52196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7B5A2E-5D89-B512-CB58-B8E91C7A2B6C}"/>
              </a:ext>
            </a:extLst>
          </p:cNvPr>
          <p:cNvSpPr/>
          <p:nvPr/>
        </p:nvSpPr>
        <p:spPr>
          <a:xfrm>
            <a:off x="2371241" y="4432515"/>
            <a:ext cx="8069777" cy="14878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908867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040D-B8EE-3CD1-626C-4BEDF3AB8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EA4A34-973F-FC82-8622-728338844AB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3A2519-D5B8-2213-75F4-30BD11A61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E3D45-AF17-2F29-FBAE-E5336ED7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080" y="87257"/>
            <a:ext cx="5009124" cy="67707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4CC2E1-4131-A737-1984-6866347BCAE3}"/>
              </a:ext>
            </a:extLst>
          </p:cNvPr>
          <p:cNvSpPr/>
          <p:nvPr/>
        </p:nvSpPr>
        <p:spPr>
          <a:xfrm>
            <a:off x="3611080" y="196948"/>
            <a:ext cx="4885806" cy="13504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F8A434-BDA2-25ED-13D1-B4EB92D0DB4D}"/>
              </a:ext>
            </a:extLst>
          </p:cNvPr>
          <p:cNvSpPr/>
          <p:nvPr/>
        </p:nvSpPr>
        <p:spPr>
          <a:xfrm>
            <a:off x="3611080" y="3826412"/>
            <a:ext cx="5009124" cy="14489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72274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7D36C-8080-7E07-F9D3-70412F03A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7AD3C8-2D13-8480-817A-BF92943FF10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00F1C-4E89-ACBA-4C52-34BDEA7C5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844D04-F903-C7B3-5D5B-876FC9DBA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84" y="95064"/>
            <a:ext cx="5867031" cy="66678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B79126-DD59-4E56-F658-B2D3F8CC8AF9}"/>
              </a:ext>
            </a:extLst>
          </p:cNvPr>
          <p:cNvSpPr/>
          <p:nvPr/>
        </p:nvSpPr>
        <p:spPr>
          <a:xfrm>
            <a:off x="3334043" y="2560320"/>
            <a:ext cx="5695472" cy="7033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DF1A9-4E12-CFAD-8E59-D76EE6328716}"/>
              </a:ext>
            </a:extLst>
          </p:cNvPr>
          <p:cNvSpPr/>
          <p:nvPr/>
        </p:nvSpPr>
        <p:spPr>
          <a:xfrm>
            <a:off x="3334043" y="3924886"/>
            <a:ext cx="5695472" cy="15896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03646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F4B2B-D0CD-F1C0-1593-0F81B1F3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F8C803-73AF-58C9-E6D9-93A1DC485C5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p.133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DF2B4-6BA6-B454-63A8-E7A61E0CF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E58C0-7D14-89B2-7601-444476F3F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5" y="1049378"/>
            <a:ext cx="7920550" cy="54423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68F9E1-2AFD-8416-300D-9ADFDE162C7E}"/>
              </a:ext>
            </a:extLst>
          </p:cNvPr>
          <p:cNvSpPr/>
          <p:nvPr/>
        </p:nvSpPr>
        <p:spPr>
          <a:xfrm>
            <a:off x="2135725" y="1533378"/>
            <a:ext cx="7920550" cy="22648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061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7505D-DA70-6094-FF26-C079FB337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51971-C694-41D7-FFE5-07D2E5439C3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EB36F5-B99A-0BF8-A1C4-89304079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966225-6465-939D-FD5D-CC1736CE9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76" y="43132"/>
            <a:ext cx="4807047" cy="68148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F23C70-B143-9D30-43A6-172DE79CA2D2}"/>
              </a:ext>
            </a:extLst>
          </p:cNvPr>
          <p:cNvSpPr/>
          <p:nvPr/>
        </p:nvSpPr>
        <p:spPr>
          <a:xfrm>
            <a:off x="3692476" y="924791"/>
            <a:ext cx="4807047" cy="16917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5843F7-B098-616F-240E-4E8D2C37EE68}"/>
              </a:ext>
            </a:extLst>
          </p:cNvPr>
          <p:cNvSpPr/>
          <p:nvPr/>
        </p:nvSpPr>
        <p:spPr>
          <a:xfrm>
            <a:off x="3692475" y="3429000"/>
            <a:ext cx="4807047" cy="11007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D5CA-21DB-520D-BDF1-53ABF01D5FF3}"/>
              </a:ext>
            </a:extLst>
          </p:cNvPr>
          <p:cNvSpPr/>
          <p:nvPr/>
        </p:nvSpPr>
        <p:spPr>
          <a:xfrm>
            <a:off x="3692475" y="5824025"/>
            <a:ext cx="4807047" cy="9908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65496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4DD8E-22A7-EFEF-68EB-9DFA9866F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24AC37-6FF3-656A-61BE-FA88CDFEA28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7D26D-63CC-024A-CDD3-DCE7455A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854CE-2B37-B22E-B2F6-F77E0E650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33" y="232263"/>
            <a:ext cx="6837559" cy="62764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7AD6B0-AA5D-D2F7-5D68-612D516F5ACB}"/>
              </a:ext>
            </a:extLst>
          </p:cNvPr>
          <p:cNvSpPr/>
          <p:nvPr/>
        </p:nvSpPr>
        <p:spPr>
          <a:xfrm>
            <a:off x="2813538" y="675249"/>
            <a:ext cx="6682154" cy="11957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58340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A0E43-630E-DAC0-8391-83820EBDE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F188B0-7381-962C-B460-CBB999D6419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F3CC1-8BAC-0439-569E-DEC4EC5B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F7F1F-BCF3-B5C7-8E88-88034B6B0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306" y="768024"/>
            <a:ext cx="8797950" cy="56010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A4EAD2-48E4-2A86-05DE-F344D8B5BA0D}"/>
              </a:ext>
            </a:extLst>
          </p:cNvPr>
          <p:cNvSpPr/>
          <p:nvPr/>
        </p:nvSpPr>
        <p:spPr>
          <a:xfrm>
            <a:off x="2138289" y="2250831"/>
            <a:ext cx="8797950" cy="24899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60541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6B18B-4584-DCC4-F4C3-B2C87EF09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760D11-70B0-BC0C-55B6-7D0DDF04FA2B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6E371-440B-CD7D-58C4-E6638CE7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16A858-EBE7-3AB2-96B9-2129755C1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154" y="1535411"/>
            <a:ext cx="7149630" cy="36921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827B70-37E5-84EA-0CD3-7ADE1083C948}"/>
              </a:ext>
            </a:extLst>
          </p:cNvPr>
          <p:cNvSpPr/>
          <p:nvPr/>
        </p:nvSpPr>
        <p:spPr>
          <a:xfrm>
            <a:off x="2166425" y="2025748"/>
            <a:ext cx="2827606" cy="3376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EBAB99-B8CB-F9CC-9450-9DB2ABEDBC38}"/>
              </a:ext>
            </a:extLst>
          </p:cNvPr>
          <p:cNvSpPr/>
          <p:nvPr/>
        </p:nvSpPr>
        <p:spPr>
          <a:xfrm>
            <a:off x="2166425" y="2743200"/>
            <a:ext cx="6999359" cy="12379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35214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01CAE-8DF9-B178-823D-24EC317B2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9C42B-6516-F81E-8029-EDD2827ECBE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8D91B-3AC2-C9C0-DBFF-3FA3ACE0E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EA952-7F05-7919-9409-D542BE7C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02" y="1649596"/>
            <a:ext cx="9894063" cy="32178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6B8406-2C70-8A0E-0CC5-C9A0CB94A3BC}"/>
              </a:ext>
            </a:extLst>
          </p:cNvPr>
          <p:cNvSpPr/>
          <p:nvPr/>
        </p:nvSpPr>
        <p:spPr>
          <a:xfrm>
            <a:off x="1086928" y="2912012"/>
            <a:ext cx="9894063" cy="195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505739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D5448-A01D-870B-590E-7BD9102EC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858A20-98F8-B619-C003-0D4F9D06AEFB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000FD-F063-6647-FD79-5A0081643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9667C-E728-12EA-A83B-E99A91A6C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192" y="975627"/>
            <a:ext cx="7313615" cy="50801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E79AA0-EB9B-38B3-7C5A-4BACD8553E54}"/>
              </a:ext>
            </a:extLst>
          </p:cNvPr>
          <p:cNvSpPr/>
          <p:nvPr/>
        </p:nvSpPr>
        <p:spPr>
          <a:xfrm>
            <a:off x="5950634" y="1336431"/>
            <a:ext cx="3802173" cy="5345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F579FF-D708-38E5-C23B-ACD83A305972}"/>
              </a:ext>
            </a:extLst>
          </p:cNvPr>
          <p:cNvSpPr/>
          <p:nvPr/>
        </p:nvSpPr>
        <p:spPr>
          <a:xfrm>
            <a:off x="2686929" y="1730326"/>
            <a:ext cx="7313615" cy="1308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133A58-13C2-C7C0-60A8-589905BA90B6}"/>
              </a:ext>
            </a:extLst>
          </p:cNvPr>
          <p:cNvSpPr/>
          <p:nvPr/>
        </p:nvSpPr>
        <p:spPr>
          <a:xfrm>
            <a:off x="2546252" y="3770142"/>
            <a:ext cx="7206555" cy="22856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144081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08040-332D-6F11-9157-304684A8B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2FE1EB-A12B-EBFC-4B9B-8DD9E9147AB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A636CB-B5E4-2A84-9E3B-5DEF75C1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1AB1A2-AA52-9DE3-6314-7FDED7A6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880" y="151008"/>
            <a:ext cx="5679465" cy="66403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DA2F12-A701-0A44-4C1E-DB1011D3693E}"/>
              </a:ext>
            </a:extLst>
          </p:cNvPr>
          <p:cNvSpPr/>
          <p:nvPr/>
        </p:nvSpPr>
        <p:spPr>
          <a:xfrm>
            <a:off x="2704880" y="914400"/>
            <a:ext cx="5679465" cy="13082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8762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D8334-0D4F-F3DA-914E-B624E43D5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2AB976-FACA-3E7F-6CAF-5BC21F07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56EB13-5463-9CFC-A59B-4A8C56D13E2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5D358D-6844-0A53-F68E-CE7A0D854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291591"/>
            <a:ext cx="7211682" cy="63898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912DDE-9356-FE9B-767D-03EAF4E9AFCB}"/>
              </a:ext>
            </a:extLst>
          </p:cNvPr>
          <p:cNvSpPr/>
          <p:nvPr/>
        </p:nvSpPr>
        <p:spPr>
          <a:xfrm>
            <a:off x="2650210" y="3037668"/>
            <a:ext cx="6718077" cy="36437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79090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6C52-6373-D5E3-80B1-E53523990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8B4A4E-EC37-4CE7-9D64-863592B22C6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C8B34-E6A7-B8B6-8CE6-DB277FAB4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195FC6-5FC5-D87C-1247-4AD25D09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99" y="225230"/>
            <a:ext cx="5512777" cy="6453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3A63CF-701E-AC39-8B88-C68DD057E6D5}"/>
              </a:ext>
            </a:extLst>
          </p:cNvPr>
          <p:cNvSpPr/>
          <p:nvPr/>
        </p:nvSpPr>
        <p:spPr>
          <a:xfrm>
            <a:off x="2996418" y="1744394"/>
            <a:ext cx="5373858" cy="24196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5BB9E0-9C88-220C-65A8-2D59B99D16C9}"/>
              </a:ext>
            </a:extLst>
          </p:cNvPr>
          <p:cNvSpPr/>
          <p:nvPr/>
        </p:nvSpPr>
        <p:spPr>
          <a:xfrm>
            <a:off x="2996418" y="5739618"/>
            <a:ext cx="5373858" cy="8931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69730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3015C-C98F-2616-84FF-7BE30105F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CD2FFF-6869-DC63-AEFE-1124D725F24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p.143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EFF8A-6AFA-AA1D-01E4-3CA2236A7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1396BF-73A0-1D3D-0371-93BF404D9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165" y="159401"/>
            <a:ext cx="5885277" cy="65391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214C76-3E32-7B15-EBFC-F394DF206EF2}"/>
              </a:ext>
            </a:extLst>
          </p:cNvPr>
          <p:cNvSpPr/>
          <p:nvPr/>
        </p:nvSpPr>
        <p:spPr>
          <a:xfrm>
            <a:off x="2935165" y="2616591"/>
            <a:ext cx="5983752" cy="13786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8256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7A71-F8D1-BCAD-B9F0-56E1F2711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9E14ED-FB8A-95CD-EB58-7BE274F1AF5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4B5D6-96FD-2B92-6894-709FD8421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162877-8B1A-08F6-075C-F5CEBE732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58" y="1450731"/>
            <a:ext cx="9638484" cy="39565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7F6F88-6866-0CEC-B499-7343C6E212A8}"/>
              </a:ext>
            </a:extLst>
          </p:cNvPr>
          <p:cNvSpPr/>
          <p:nvPr/>
        </p:nvSpPr>
        <p:spPr>
          <a:xfrm>
            <a:off x="1378634" y="3010486"/>
            <a:ext cx="9536608" cy="23967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34900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A6D86-1A76-7367-1ECD-C593F6492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4222A0-735A-94B1-9CE4-B169CC2284B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996FE-2D70-EA15-0BBD-F9D2C975A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434833-2632-C1BE-C42C-B936EC362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463" y="503742"/>
            <a:ext cx="6727074" cy="58505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F66636-F506-D69E-361F-6195F58C378B}"/>
              </a:ext>
            </a:extLst>
          </p:cNvPr>
          <p:cNvSpPr/>
          <p:nvPr/>
        </p:nvSpPr>
        <p:spPr>
          <a:xfrm>
            <a:off x="2732463" y="1322363"/>
            <a:ext cx="6889839" cy="8159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FF410F-9B67-74E6-B927-4B0ACAD27085}"/>
              </a:ext>
            </a:extLst>
          </p:cNvPr>
          <p:cNvSpPr/>
          <p:nvPr/>
        </p:nvSpPr>
        <p:spPr>
          <a:xfrm>
            <a:off x="2732463" y="4346917"/>
            <a:ext cx="6727074" cy="20073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397911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05439-4D09-2D87-2E85-B48863A17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1793D5-336B-43B7-372E-6B99139430A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A39E8-9CAC-4F86-1663-DC634D771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0E846-D0A8-A1CE-8FAE-1080CF953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64" y="500951"/>
            <a:ext cx="8097071" cy="5986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8C9EB5-064D-E399-6A00-1AD7124A7653}"/>
              </a:ext>
            </a:extLst>
          </p:cNvPr>
          <p:cNvSpPr/>
          <p:nvPr/>
        </p:nvSpPr>
        <p:spPr>
          <a:xfrm>
            <a:off x="2166425" y="5078437"/>
            <a:ext cx="8162268" cy="14094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542686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AA29E-8C84-77C2-F658-671245BD9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E0EA6C-7F1F-9DF0-D05D-F0FCB6B01FF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3C3EF-EB97-319B-6664-ED1BF6A6D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AA08B-02E1-BE95-021E-E952DA0A4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121" y="255560"/>
            <a:ext cx="5121519" cy="66024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948A8A-D876-2F02-CF4D-77B15B41586B}"/>
              </a:ext>
            </a:extLst>
          </p:cNvPr>
          <p:cNvSpPr/>
          <p:nvPr/>
        </p:nvSpPr>
        <p:spPr>
          <a:xfrm>
            <a:off x="3189121" y="255560"/>
            <a:ext cx="5121519" cy="10527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571739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0A32F-4D09-43B4-8A56-4D7B20ACD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C6EAD4-89B6-D882-E987-824FCBBC18B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5C6A3-F9FD-AF97-C13B-E49461D42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163000-C7CB-DBAD-D3F2-4DDC5681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756" y="286637"/>
            <a:ext cx="4460558" cy="62847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66E4AD-B11E-D4F7-A1AC-47BD7406AD4F}"/>
              </a:ext>
            </a:extLst>
          </p:cNvPr>
          <p:cNvSpPr/>
          <p:nvPr/>
        </p:nvSpPr>
        <p:spPr>
          <a:xfrm>
            <a:off x="3615397" y="4586068"/>
            <a:ext cx="4346917" cy="19852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43241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A6788-7FB3-A63F-39B5-2B31F5F66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30DA6E-1063-C48E-DDB8-426DE99E8EE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57FAF-65FE-DD9A-0848-D11D5C183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07F40D-A4D1-A3D7-CF9E-0D81440AE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848" y="1779196"/>
            <a:ext cx="9006304" cy="32996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AC0320-598A-649F-391B-70DD38B014DC}"/>
              </a:ext>
            </a:extLst>
          </p:cNvPr>
          <p:cNvSpPr/>
          <p:nvPr/>
        </p:nvSpPr>
        <p:spPr>
          <a:xfrm>
            <a:off x="1863306" y="2011680"/>
            <a:ext cx="8735846" cy="27572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059614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31A27-7DFC-95A8-1D19-97248E8D7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123819-F38C-62A6-70F3-0EF865AB5422}"/>
              </a:ext>
            </a:extLst>
          </p:cNvPr>
          <p:cNvSpPr txBox="1"/>
          <p:nvPr/>
        </p:nvSpPr>
        <p:spPr>
          <a:xfrm>
            <a:off x="722142" y="548640"/>
            <a:ext cx="537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Taylor y Forst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4C1B2-AB29-D15D-CD7D-17D2B16D0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41" y="1673524"/>
            <a:ext cx="3723395" cy="3895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8C16AB-A34E-FEA2-18FB-43EDDDC5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3525"/>
            <a:ext cx="4674292" cy="389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123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0244A-2D61-8495-2F4D-394819F85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DB8623-8BC5-CE0B-D75F-70F8D633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098"/>
            <a:ext cx="2938075" cy="623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C8439-62E8-CFF7-800D-C5156A463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531" y="84846"/>
            <a:ext cx="5548973" cy="827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8F31C-27F4-76B6-21F8-7642BE6C3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504" y="0"/>
            <a:ext cx="3444661" cy="9976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F47F27-FF3F-6BAE-D3E4-EC111260B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25" y="1428039"/>
            <a:ext cx="10918549" cy="1260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46590-7887-EE72-47CA-2826FA9F0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4" y="5889742"/>
            <a:ext cx="1173102" cy="8714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67F483-A7BB-0279-3784-934033602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176" y="2985475"/>
            <a:ext cx="10474098" cy="29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26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6D710-3A66-C1C0-B1A6-2A78AE7DF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603F7-4899-61F3-BC2A-1209BD48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3F4608-C0B9-CF81-79E3-5F4651FF104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9302D-3F5A-D5CB-C430-2B39FB335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16" y="0"/>
            <a:ext cx="7296780" cy="68058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A58D70-0402-CF1A-2E80-76D9BE0BDE01}"/>
              </a:ext>
            </a:extLst>
          </p:cNvPr>
          <p:cNvSpPr/>
          <p:nvPr/>
        </p:nvSpPr>
        <p:spPr>
          <a:xfrm>
            <a:off x="2461404" y="123986"/>
            <a:ext cx="7269192" cy="16893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5916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2F924-56D4-00A4-59DE-16350345F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D99A57-7897-0FA9-74B4-3880E42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BE47E-8FB4-547C-2E97-24C21555C7A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5AA4C-E58B-FB2B-AF38-0E87DCF8E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34" y="1439589"/>
            <a:ext cx="10082070" cy="41413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6D44E-9EC7-B87D-F078-A0337F1FB02A}"/>
              </a:ext>
            </a:extLst>
          </p:cNvPr>
          <p:cNvSpPr/>
          <p:nvPr/>
        </p:nvSpPr>
        <p:spPr>
          <a:xfrm>
            <a:off x="1890793" y="2355742"/>
            <a:ext cx="9438468" cy="32252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25739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7CFDB-7FDB-78D7-118F-49001DD30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385F8-B92E-95C8-5B0C-B94739A97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9AF97-3655-3D27-7763-48B1E5F8326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5B875A-DDC5-3BCA-BB88-1C3C7A28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343" y="306110"/>
            <a:ext cx="7307563" cy="62457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E5CB52-3DE7-1B2F-0857-B798A62237B7}"/>
              </a:ext>
            </a:extLst>
          </p:cNvPr>
          <p:cNvSpPr/>
          <p:nvPr/>
        </p:nvSpPr>
        <p:spPr>
          <a:xfrm>
            <a:off x="3192651" y="3429000"/>
            <a:ext cx="6772759" cy="23208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56200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6621</TotalTime>
  <Words>195</Words>
  <Application>Microsoft Office PowerPoint</Application>
  <PresentationFormat>Widescreen</PresentationFormat>
  <Paragraphs>65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F. Garcìa Alcalà</dc:creator>
  <cp:lastModifiedBy>F. Garcìa Alcalà</cp:lastModifiedBy>
  <cp:revision>23</cp:revision>
  <dcterms:created xsi:type="dcterms:W3CDTF">2024-11-06T21:45:28Z</dcterms:created>
  <dcterms:modified xsi:type="dcterms:W3CDTF">2024-12-10T15:31:31Z</dcterms:modified>
</cp:coreProperties>
</file>